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20" Type="http://schemas.openxmlformats.org/officeDocument/2006/relationships/image" Target="../media/image78.png"/><Relationship Id="rId21" Type="http://schemas.openxmlformats.org/officeDocument/2006/relationships/image" Target="../media/image7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4583" y="1511497"/>
            <a:ext cx="7689697" cy="24363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7385" y="2741461"/>
            <a:ext cx="10075545" cy="4368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75939" y="6262501"/>
            <a:ext cx="4276801" cy="846381"/>
            <a:chOff x="5875939" y="6262501"/>
            <a:chExt cx="4276801" cy="846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2783" y="5894555"/>
              <a:ext cx="8553603" cy="169276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5939" y="6262501"/>
              <a:ext cx="4276801" cy="846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9275" y="6392761"/>
            <a:ext cx="2809720" cy="605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31032" y="6847127"/>
            <a:ext cx="3278743" cy="846381"/>
            <a:chOff x="9131032" y="6847127"/>
            <a:chExt cx="3278743" cy="846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6905" y="6479182"/>
              <a:ext cx="6557486" cy="169276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31032" y="6847127"/>
              <a:ext cx="3278743" cy="8463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3513" y="6973999"/>
            <a:ext cx="1828548" cy="676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76058" y="7363777"/>
            <a:ext cx="2650886" cy="846381"/>
            <a:chOff x="6876058" y="7363777"/>
            <a:chExt cx="2650886" cy="846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5859" y="6995832"/>
              <a:ext cx="5301773" cy="169276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6058" y="7363777"/>
              <a:ext cx="2650886" cy="8463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53856" y="7494037"/>
            <a:ext cx="1647463" cy="5962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43443" y="4407407"/>
            <a:ext cx="325168" cy="325168"/>
            <a:chOff x="3643443" y="4407407"/>
            <a:chExt cx="325168" cy="325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43443" y="4407407"/>
              <a:ext cx="325168" cy="325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17102" y="4407407"/>
            <a:ext cx="325168" cy="325168"/>
            <a:chOff x="14317102" y="4407407"/>
            <a:chExt cx="325168" cy="3251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942" y="617558"/>
              <a:ext cx="8868549" cy="17550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2629" y="1134105"/>
            <a:ext cx="2344265" cy="6193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90476" y="9006965"/>
            <a:ext cx="19430424" cy="802558"/>
            <a:chOff x="-590476" y="9006965"/>
            <a:chExt cx="19430424" cy="8025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0476" y="9006965"/>
              <a:ext cx="19430424" cy="8025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41715" y="9200887"/>
            <a:ext cx="3404311" cy="443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6587" y="3264385"/>
            <a:ext cx="17056698" cy="4421329"/>
            <a:chOff x="756587" y="3264385"/>
            <a:chExt cx="17056698" cy="44213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72650" y="6037159"/>
              <a:ext cx="2267807" cy="1029303"/>
              <a:chOff x="3272650" y="6037159"/>
              <a:chExt cx="2267807" cy="102930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272650" y="6037159"/>
                <a:ext cx="2267807" cy="102930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430186" y="3883637"/>
              <a:ext cx="2267807" cy="1029303"/>
              <a:chOff x="6430186" y="3883637"/>
              <a:chExt cx="2267807" cy="102930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6430186" y="3883637"/>
                <a:ext cx="2267807" cy="10293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587721" y="6037159"/>
              <a:ext cx="2267807" cy="1029303"/>
              <a:chOff x="9587721" y="6037159"/>
              <a:chExt cx="2267807" cy="102930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9587721" y="6037159"/>
                <a:ext cx="2267807" cy="102930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5917" y="4961642"/>
              <a:ext cx="2823737" cy="976343"/>
              <a:chOff x="1415917" y="4961642"/>
              <a:chExt cx="2823737" cy="97634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15917" y="4961642"/>
                <a:ext cx="2823737" cy="9763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573453" y="4961642"/>
              <a:ext cx="2823737" cy="976343"/>
              <a:chOff x="4573453" y="4961642"/>
              <a:chExt cx="2823737" cy="97634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573453" y="4961642"/>
                <a:ext cx="2823737" cy="9763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730989" y="4961642"/>
              <a:ext cx="2823737" cy="976343"/>
              <a:chOff x="7730989" y="4961642"/>
              <a:chExt cx="2823737" cy="97634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730989" y="4961642"/>
                <a:ext cx="2823737" cy="97634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888524" y="4961642"/>
              <a:ext cx="2823737" cy="976343"/>
              <a:chOff x="10888524" y="4961642"/>
              <a:chExt cx="2823737" cy="97634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888524" y="4961642"/>
                <a:ext cx="2823737" cy="97634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745257" y="3883637"/>
              <a:ext cx="2267807" cy="1029303"/>
              <a:chOff x="12745257" y="3883637"/>
              <a:chExt cx="2267807" cy="102930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2745257" y="3883637"/>
                <a:ext cx="2267807" cy="102930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046060" y="4961642"/>
              <a:ext cx="2823737" cy="976343"/>
              <a:chOff x="14046060" y="4961642"/>
              <a:chExt cx="2823737" cy="97634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046060" y="4961642"/>
                <a:ext cx="2823737" cy="976343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97649" y="5170046"/>
              <a:ext cx="1457459" cy="62218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55184" y="5171884"/>
              <a:ext cx="1457421" cy="63079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12720" y="5171884"/>
              <a:ext cx="1457421" cy="63079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70256" y="5171884"/>
              <a:ext cx="1457421" cy="63079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27792" y="5171884"/>
              <a:ext cx="1457421" cy="630793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4126661" y="6949977"/>
              <a:ext cx="540006" cy="408260"/>
              <a:chOff x="4126661" y="6949977"/>
              <a:chExt cx="540006" cy="40826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126661" y="6949977"/>
                <a:ext cx="540006" cy="408260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0973" y="6789324"/>
              <a:ext cx="2991822" cy="76976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29607" y="3535240"/>
              <a:ext cx="2984632" cy="769765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25892" y="3426030"/>
              <a:ext cx="3917555" cy="769765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54383" y="6825859"/>
              <a:ext cx="3783698" cy="76730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7335" y="4012400"/>
              <a:ext cx="2267807" cy="1029303"/>
              <a:chOff x="137335" y="4012400"/>
              <a:chExt cx="2267807" cy="102930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5400000">
                <a:off x="137335" y="4012400"/>
                <a:ext cx="2267807" cy="102930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536026" y="3430478"/>
              <a:ext cx="3405603" cy="76730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898983" y="3495238"/>
              <a:ext cx="740979" cy="740979"/>
              <a:chOff x="898983" y="3495238"/>
              <a:chExt cx="740979" cy="74097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98983" y="3495238"/>
                <a:ext cx="740979" cy="7409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223643" y="3510199"/>
              <a:ext cx="680687" cy="528973"/>
              <a:chOff x="7223643" y="3510199"/>
              <a:chExt cx="680687" cy="52897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883300" y="3245712"/>
                <a:ext cx="1361375" cy="1057946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223643" y="3510199"/>
                <a:ext cx="680687" cy="52897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381716" y="6798204"/>
              <a:ext cx="679818" cy="749902"/>
              <a:chOff x="10381716" y="6798204"/>
              <a:chExt cx="679818" cy="74990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381716" y="6798204"/>
                <a:ext cx="679818" cy="7499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531257" y="3404239"/>
              <a:ext cx="733904" cy="733904"/>
              <a:chOff x="13531257" y="3404239"/>
              <a:chExt cx="733904" cy="73390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164305" y="3037287"/>
                <a:ext cx="1467807" cy="1467807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3531257" y="3404239"/>
                <a:ext cx="733904" cy="7339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190" y="2023810"/>
            <a:ext cx="9923810" cy="7442857"/>
            <a:chOff x="876190" y="2023810"/>
            <a:chExt cx="9923810" cy="74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190" y="2023810"/>
              <a:ext cx="9923810" cy="74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190" y="822455"/>
            <a:ext cx="4434275" cy="877545"/>
            <a:chOff x="876190" y="822455"/>
            <a:chExt cx="4434275" cy="8775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76190" y="822455"/>
              <a:ext cx="4434275" cy="877545"/>
              <a:chOff x="876190" y="822455"/>
              <a:chExt cx="4434275" cy="87754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283668" y="440962"/>
                <a:ext cx="8868549" cy="175508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6190" y="822455"/>
                <a:ext cx="4434275" cy="87754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905" y="957515"/>
              <a:ext cx="2786570" cy="6193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7816" y="358277"/>
            <a:ext cx="6912448" cy="43010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76823" y="5297561"/>
            <a:ext cx="6540079" cy="2720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58117" y="2214408"/>
            <a:ext cx="9923810" cy="7442857"/>
            <a:chOff x="7958117" y="2214408"/>
            <a:chExt cx="9923810" cy="74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8117" y="2214408"/>
              <a:ext cx="9923810" cy="74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20021" y="746265"/>
            <a:ext cx="4434275" cy="877545"/>
            <a:chOff x="12920021" y="746265"/>
            <a:chExt cx="4434275" cy="8775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920021" y="746265"/>
              <a:ext cx="4434275" cy="877545"/>
              <a:chOff x="12920021" y="746265"/>
              <a:chExt cx="4434275" cy="87754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760163" y="364771"/>
                <a:ext cx="8868549" cy="175508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920021" y="746265"/>
                <a:ext cx="4434275" cy="87754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6705" y="881324"/>
              <a:ext cx="2786570" cy="6193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399" y="501746"/>
            <a:ext cx="8173773" cy="42914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165" y="4846476"/>
            <a:ext cx="4546178" cy="49487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3942" y="617558"/>
              <a:ext cx="8868549" cy="175508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2629" y="1134105"/>
            <a:ext cx="3202837" cy="6288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6273" y="2032638"/>
            <a:ext cx="3218968" cy="514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4205" y="3007578"/>
            <a:ext cx="4161355" cy="3121016"/>
            <a:chOff x="834205" y="3007578"/>
            <a:chExt cx="4161355" cy="31210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05" y="3007578"/>
              <a:ext cx="4161355" cy="31210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75536" y="3007578"/>
            <a:ext cx="4167405" cy="3121016"/>
            <a:chOff x="4975536" y="3007578"/>
            <a:chExt cx="4167405" cy="31210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5536" y="3007578"/>
              <a:ext cx="4167405" cy="3121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2930" y="3007578"/>
            <a:ext cx="4161355" cy="3121016"/>
            <a:chOff x="9132930" y="3007578"/>
            <a:chExt cx="4161355" cy="31210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2930" y="3007578"/>
              <a:ext cx="4161355" cy="31210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84273" y="3007578"/>
            <a:ext cx="4167405" cy="3121016"/>
            <a:chOff x="13284273" y="3007578"/>
            <a:chExt cx="4167405" cy="31210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84273" y="3007578"/>
              <a:ext cx="4167405" cy="31210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90324" y="6118582"/>
            <a:ext cx="4161355" cy="3121016"/>
            <a:chOff x="13290324" y="6118582"/>
            <a:chExt cx="4161355" cy="31210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90324" y="6118582"/>
              <a:ext cx="4161355" cy="31210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4036" y="6119551"/>
            <a:ext cx="4167405" cy="3121016"/>
            <a:chOff x="834036" y="6119551"/>
            <a:chExt cx="4167405" cy="31210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036" y="6119551"/>
              <a:ext cx="4167405" cy="31210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1587" y="6118582"/>
            <a:ext cx="4161355" cy="3121016"/>
            <a:chOff x="4981587" y="6118582"/>
            <a:chExt cx="4161355" cy="31210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1587" y="6118582"/>
              <a:ext cx="4161355" cy="31210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32930" y="6118582"/>
            <a:ext cx="4167405" cy="3121016"/>
            <a:chOff x="9132930" y="6118582"/>
            <a:chExt cx="4167405" cy="31210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32930" y="6118582"/>
              <a:ext cx="4167405" cy="312101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7524" y="3415014"/>
            <a:ext cx="2878594" cy="63784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30338" y="4034509"/>
            <a:ext cx="3620348" cy="200630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13502" y="3516570"/>
            <a:ext cx="2855939" cy="6482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24804" y="4237452"/>
            <a:ext cx="3034215" cy="12252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1855" y="6598903"/>
            <a:ext cx="2547489" cy="6177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0452" y="7342585"/>
            <a:ext cx="3013491" cy="12252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23480" y="6598903"/>
            <a:ext cx="3363298" cy="63545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64433" y="7342585"/>
            <a:ext cx="2771101" cy="12252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3942" y="617558"/>
              <a:ext cx="8868549" cy="175508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2629" y="1134105"/>
            <a:ext cx="3193008" cy="6212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6277" y="2032639"/>
            <a:ext cx="3219263" cy="5022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4205" y="3007578"/>
            <a:ext cx="4161355" cy="3121016"/>
            <a:chOff x="834205" y="3007578"/>
            <a:chExt cx="4161355" cy="31210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05" y="3007578"/>
              <a:ext cx="4161355" cy="31210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75536" y="3007578"/>
            <a:ext cx="4167405" cy="3121016"/>
            <a:chOff x="4975536" y="3007578"/>
            <a:chExt cx="4167405" cy="31210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5536" y="3007578"/>
              <a:ext cx="4167405" cy="3121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2930" y="3007578"/>
            <a:ext cx="4161355" cy="3121016"/>
            <a:chOff x="9132930" y="3007578"/>
            <a:chExt cx="4161355" cy="31210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2930" y="3007578"/>
              <a:ext cx="4161355" cy="31210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84273" y="3007578"/>
            <a:ext cx="4167405" cy="3121016"/>
            <a:chOff x="13284273" y="3007578"/>
            <a:chExt cx="4167405" cy="31210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84273" y="3007578"/>
              <a:ext cx="4167405" cy="31210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90324" y="6118582"/>
            <a:ext cx="4161355" cy="3121016"/>
            <a:chOff x="13290324" y="6118582"/>
            <a:chExt cx="4161355" cy="31210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90324" y="6118582"/>
              <a:ext cx="4161355" cy="31210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4036" y="6119551"/>
            <a:ext cx="4167405" cy="3121016"/>
            <a:chOff x="834036" y="6119551"/>
            <a:chExt cx="4167405" cy="31210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036" y="6119551"/>
              <a:ext cx="4167405" cy="31210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1587" y="6118582"/>
            <a:ext cx="4161355" cy="3121016"/>
            <a:chOff x="4981587" y="6118582"/>
            <a:chExt cx="4161355" cy="31210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1587" y="6118582"/>
              <a:ext cx="4161355" cy="31210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32930" y="6118582"/>
            <a:ext cx="4167405" cy="3121016"/>
            <a:chOff x="9132930" y="6118582"/>
            <a:chExt cx="4167405" cy="31210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32930" y="6118582"/>
              <a:ext cx="4167405" cy="312101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04764" y="3410444"/>
            <a:ext cx="2987717" cy="63784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70456" y="3994785"/>
            <a:ext cx="3503824" cy="19964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08787" y="3394571"/>
            <a:ext cx="2643489" cy="63545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81986" y="3994785"/>
            <a:ext cx="3560701" cy="162331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1855" y="6526707"/>
            <a:ext cx="3067003" cy="63340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3366" y="7155757"/>
            <a:ext cx="3238939" cy="161575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35716" y="6526707"/>
            <a:ext cx="2017803" cy="63545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04528" y="7155757"/>
            <a:ext cx="3174215" cy="16157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85714" y="-471889"/>
            <a:ext cx="9237544" cy="11229493"/>
            <a:chOff x="10085714" y="-471889"/>
            <a:chExt cx="9237544" cy="112294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5714" y="-471889"/>
              <a:ext cx="9237544" cy="112294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14286" y="228571"/>
            <a:ext cx="7764331" cy="9828571"/>
            <a:chOff x="10314286" y="228571"/>
            <a:chExt cx="7764331" cy="98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4286" y="228571"/>
              <a:ext cx="7764331" cy="98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584" y="1094290"/>
            <a:ext cx="4434275" cy="877545"/>
            <a:chOff x="882584" y="1094290"/>
            <a:chExt cx="4434275" cy="8775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82584" y="1094290"/>
              <a:ext cx="4434275" cy="877545"/>
              <a:chOff x="882584" y="1094290"/>
              <a:chExt cx="4434275" cy="87754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277275" y="712796"/>
                <a:ext cx="8868549" cy="1755089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2584" y="1094290"/>
                <a:ext cx="4434275" cy="87754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772" y="1238839"/>
              <a:ext cx="3025912" cy="6307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6591" y="2575507"/>
            <a:ext cx="8077283" cy="68067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30550" y="3007361"/>
            <a:ext cx="12624614" cy="4978827"/>
            <a:chOff x="2830550" y="3007361"/>
            <a:chExt cx="12624614" cy="49788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6797" y="2798426"/>
              <a:ext cx="8938378" cy="265800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2067" y="4075197"/>
              <a:ext cx="12730180" cy="453104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434130" y="5804553"/>
              <a:ext cx="337545" cy="337545"/>
              <a:chOff x="3434130" y="5804553"/>
              <a:chExt cx="337545" cy="33754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34130" y="5804553"/>
                <a:ext cx="337545" cy="33754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514040" y="5804553"/>
              <a:ext cx="337545" cy="337545"/>
              <a:chOff x="14514040" y="5804553"/>
              <a:chExt cx="337545" cy="33754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514040" y="5804553"/>
                <a:ext cx="337545" cy="3375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2022-11-17T22:02:48Z</dcterms:created>
  <dcterms:modified xsi:type="dcterms:W3CDTF">2022-11-17T22:02:48Z</dcterms:modified>
</cp:coreProperties>
</file>